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09" r:id="rId4"/>
    <p:sldId id="310" r:id="rId5"/>
    <p:sldId id="311" r:id="rId6"/>
    <p:sldId id="308" r:id="rId7"/>
    <p:sldId id="307" r:id="rId8"/>
    <p:sldId id="299" r:id="rId9"/>
    <p:sldId id="306" r:id="rId10"/>
    <p:sldId id="300" r:id="rId11"/>
    <p:sldId id="305" r:id="rId12"/>
    <p:sldId id="301" r:id="rId13"/>
    <p:sldId id="285" r:id="rId14"/>
    <p:sldId id="287" r:id="rId15"/>
    <p:sldId id="294" r:id="rId16"/>
    <p:sldId id="289" r:id="rId17"/>
    <p:sldId id="293" r:id="rId18"/>
    <p:sldId id="295" r:id="rId19"/>
    <p:sldId id="298" r:id="rId20"/>
    <p:sldId id="292" r:id="rId21"/>
    <p:sldId id="291" r:id="rId22"/>
    <p:sldId id="314" r:id="rId23"/>
    <p:sldId id="304" r:id="rId24"/>
    <p:sldId id="283" r:id="rId25"/>
    <p:sldId id="284" r:id="rId26"/>
    <p:sldId id="288" r:id="rId27"/>
    <p:sldId id="276" r:id="rId28"/>
    <p:sldId id="279" r:id="rId29"/>
    <p:sldId id="278" r:id="rId30"/>
    <p:sldId id="280" r:id="rId31"/>
    <p:sldId id="282" r:id="rId32"/>
    <p:sldId id="268" r:id="rId33"/>
    <p:sldId id="267" r:id="rId34"/>
    <p:sldId id="266" r:id="rId35"/>
    <p:sldId id="265" r:id="rId36"/>
    <p:sldId id="258" r:id="rId37"/>
    <p:sldId id="263" r:id="rId38"/>
    <p:sldId id="264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43.png"/><Relationship Id="rId39" Type="http://schemas.openxmlformats.org/officeDocument/2006/relationships/image" Target="../media/image94.png"/><Relationship Id="rId21" Type="http://schemas.openxmlformats.org/officeDocument/2006/relationships/image" Target="../media/image77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7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3.png"/><Relationship Id="rId36" Type="http://schemas.openxmlformats.org/officeDocument/2006/relationships/image" Target="../media/image9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8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0" Type="http://schemas.openxmlformats.org/officeDocument/2006/relationships/image" Target="../media/image76.png"/><Relationship Id="rId41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43.png"/><Relationship Id="rId21" Type="http://schemas.openxmlformats.org/officeDocument/2006/relationships/image" Target="../media/image13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81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83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82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4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5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83.png"/><Relationship Id="rId5" Type="http://schemas.openxmlformats.org/officeDocument/2006/relationships/image" Target="../media/image138.png"/><Relationship Id="rId15" Type="http://schemas.openxmlformats.org/officeDocument/2006/relationships/image" Target="../media/image146.png"/><Relationship Id="rId10" Type="http://schemas.openxmlformats.org/officeDocument/2006/relationships/image" Target="../media/image82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9" Type="http://schemas.openxmlformats.org/officeDocument/2006/relationships/image" Target="../media/image145.png"/><Relationship Id="rId21" Type="http://schemas.openxmlformats.org/officeDocument/2006/relationships/image" Target="../media/image173.png"/><Relationship Id="rId34" Type="http://schemas.openxmlformats.org/officeDocument/2006/relationships/image" Target="../media/image186.png"/><Relationship Id="rId42" Type="http://schemas.openxmlformats.org/officeDocument/2006/relationships/image" Target="../media/image193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29" Type="http://schemas.openxmlformats.org/officeDocument/2006/relationships/image" Target="../media/image181.png"/><Relationship Id="rId41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24" Type="http://schemas.openxmlformats.org/officeDocument/2006/relationships/image" Target="../media/image176.png"/><Relationship Id="rId32" Type="http://schemas.openxmlformats.org/officeDocument/2006/relationships/image" Target="../media/image184.png"/><Relationship Id="rId37" Type="http://schemas.openxmlformats.org/officeDocument/2006/relationships/image" Target="../media/image189.png"/><Relationship Id="rId40" Type="http://schemas.openxmlformats.org/officeDocument/2006/relationships/image" Target="../media/image191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36" Type="http://schemas.openxmlformats.org/officeDocument/2006/relationships/image" Target="../media/image188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31" Type="http://schemas.openxmlformats.org/officeDocument/2006/relationships/image" Target="../media/image183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Relationship Id="rId35" Type="http://schemas.openxmlformats.org/officeDocument/2006/relationships/image" Target="../media/image187.png"/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33" Type="http://schemas.openxmlformats.org/officeDocument/2006/relationships/image" Target="../media/image185.png"/><Relationship Id="rId38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6.png"/><Relationship Id="rId4" Type="http://schemas.openxmlformats.org/officeDocument/2006/relationships/image" Target="../media/image14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26" Type="http://schemas.openxmlformats.org/officeDocument/2006/relationships/image" Target="../media/image147.png"/><Relationship Id="rId39" Type="http://schemas.openxmlformats.org/officeDocument/2006/relationships/image" Target="../media/image230.png"/><Relationship Id="rId21" Type="http://schemas.openxmlformats.org/officeDocument/2006/relationships/image" Target="../media/image214.png"/><Relationship Id="rId34" Type="http://schemas.openxmlformats.org/officeDocument/2006/relationships/image" Target="../media/image226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29" Type="http://schemas.openxmlformats.org/officeDocument/2006/relationships/image" Target="../media/image221.png"/><Relationship Id="rId41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24" Type="http://schemas.openxmlformats.org/officeDocument/2006/relationships/image" Target="../media/image217.png"/><Relationship Id="rId32" Type="http://schemas.openxmlformats.org/officeDocument/2006/relationships/image" Target="../media/image224.png"/><Relationship Id="rId37" Type="http://schemas.openxmlformats.org/officeDocument/2006/relationships/image" Target="../media/image148.png"/><Relationship Id="rId40" Type="http://schemas.openxmlformats.org/officeDocument/2006/relationships/image" Target="../media/image231.png"/><Relationship Id="rId5" Type="http://schemas.openxmlformats.org/officeDocument/2006/relationships/image" Target="../media/image199.png"/><Relationship Id="rId15" Type="http://schemas.openxmlformats.org/officeDocument/2006/relationships/image" Target="../media/image146.png"/><Relationship Id="rId23" Type="http://schemas.openxmlformats.org/officeDocument/2006/relationships/image" Target="../media/image216.png"/><Relationship Id="rId28" Type="http://schemas.openxmlformats.org/officeDocument/2006/relationships/image" Target="../media/image220.png"/><Relationship Id="rId36" Type="http://schemas.openxmlformats.org/officeDocument/2006/relationships/image" Target="../media/image228.png"/><Relationship Id="rId10" Type="http://schemas.openxmlformats.org/officeDocument/2006/relationships/image" Target="../media/image204.png"/><Relationship Id="rId19" Type="http://schemas.openxmlformats.org/officeDocument/2006/relationships/image" Target="../media/image212.png"/><Relationship Id="rId31" Type="http://schemas.openxmlformats.org/officeDocument/2006/relationships/image" Target="../media/image223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Relationship Id="rId22" Type="http://schemas.openxmlformats.org/officeDocument/2006/relationships/image" Target="../media/image215.png"/><Relationship Id="rId27" Type="http://schemas.openxmlformats.org/officeDocument/2006/relationships/image" Target="../media/image219.png"/><Relationship Id="rId30" Type="http://schemas.openxmlformats.org/officeDocument/2006/relationships/image" Target="../media/image222.png"/><Relationship Id="rId35" Type="http://schemas.openxmlformats.org/officeDocument/2006/relationships/image" Target="../media/image227.png"/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12" Type="http://schemas.openxmlformats.org/officeDocument/2006/relationships/image" Target="../media/image206.png"/><Relationship Id="rId17" Type="http://schemas.openxmlformats.org/officeDocument/2006/relationships/image" Target="../media/image210.png"/><Relationship Id="rId25" Type="http://schemas.openxmlformats.org/officeDocument/2006/relationships/image" Target="../media/image218.png"/><Relationship Id="rId33" Type="http://schemas.openxmlformats.org/officeDocument/2006/relationships/image" Target="../media/image225.png"/><Relationship Id="rId38" Type="http://schemas.openxmlformats.org/officeDocument/2006/relationships/image" Target="../media/image2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6.png"/><Relationship Id="rId5" Type="http://schemas.openxmlformats.org/officeDocument/2006/relationships/image" Target="../media/image141.png"/><Relationship Id="rId4" Type="http://schemas.openxmlformats.org/officeDocument/2006/relationships/image" Target="../media/image235.png"/><Relationship Id="rId9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4.png"/><Relationship Id="rId7" Type="http://schemas.openxmlformats.org/officeDocument/2006/relationships/image" Target="../media/image14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Relationship Id="rId9" Type="http://schemas.openxmlformats.org/officeDocument/2006/relationships/image" Target="../media/image2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49.png"/><Relationship Id="rId7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17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5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2.png"/><Relationship Id="rId7" Type="http://schemas.openxmlformats.org/officeDocument/2006/relationships/image" Target="../media/image285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84.png"/><Relationship Id="rId10" Type="http://schemas.openxmlformats.org/officeDocument/2006/relationships/image" Target="../media/image288.png"/><Relationship Id="rId4" Type="http://schemas.openxmlformats.org/officeDocument/2006/relationships/image" Target="../media/image283.png"/><Relationship Id="rId9" Type="http://schemas.openxmlformats.org/officeDocument/2006/relationships/image" Target="../media/image2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a00s005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18374D-94F8-52B8-D878-D184283F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99" y="1653225"/>
            <a:ext cx="2475298" cy="1977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8213F-4043-24DA-5A40-B56C8668E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76" y="1474079"/>
            <a:ext cx="2897251" cy="2223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D6CA5D-3438-F8ED-0B85-B5F06EFBD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69" y="1563652"/>
            <a:ext cx="2475298" cy="20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a10s005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5D716-6039-6B73-C4E6-0359308E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1" y="1614848"/>
            <a:ext cx="2558340" cy="2222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C4961-8382-6FC3-CAB6-B15369C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730" y="1614848"/>
            <a:ext cx="3127816" cy="234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03" y="1848783"/>
            <a:ext cx="2139217" cy="2067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510" y="4058992"/>
            <a:ext cx="1264679" cy="119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59E84-DA4C-87B7-83AF-65FFFF51D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993" y="1929199"/>
            <a:ext cx="2327668" cy="2067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93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2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926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63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47473</TotalTime>
  <Words>713</Words>
  <Application>Microsoft Office PowerPoint</Application>
  <PresentationFormat>Widescreen</PresentationFormat>
  <Paragraphs>115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Wingdings</vt:lpstr>
      <vt:lpstr>Office Theme</vt:lpstr>
      <vt:lpstr>a00s005</vt:lpstr>
      <vt:lpstr>a10s005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219</cp:revision>
  <dcterms:created xsi:type="dcterms:W3CDTF">2023-07-26T17:49:20Z</dcterms:created>
  <dcterms:modified xsi:type="dcterms:W3CDTF">2025-02-10T01:06:55Z</dcterms:modified>
</cp:coreProperties>
</file>